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8" r:id="rId7"/>
    <p:sldId id="260" r:id="rId8"/>
    <p:sldId id="269" r:id="rId9"/>
    <p:sldId id="261" r:id="rId10"/>
    <p:sldId id="262" r:id="rId11"/>
    <p:sldId id="263" r:id="rId12"/>
    <p:sldId id="265" r:id="rId13"/>
    <p:sldId id="270" r:id="rId14"/>
    <p:sldId id="271" r:id="rId15"/>
    <p:sldId id="272" r:id="rId16"/>
    <p:sldId id="273" r:id="rId17"/>
    <p:sldId id="274" r:id="rId18"/>
    <p:sldId id="266" r:id="rId19"/>
    <p:sldId id="276" r:id="rId20"/>
    <p:sldId id="275" r:id="rId21"/>
    <p:sldId id="26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5721"/>
            <a:ext cx="7772400" cy="1470025"/>
          </a:xfrm>
        </p:spPr>
        <p:txBody>
          <a:bodyPr>
            <a:normAutofit/>
          </a:bodyPr>
          <a:lstStyle/>
          <a:p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ÇİFT ANADAL VE YANDAL PROGRAMLARI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499" y="1589117"/>
            <a:ext cx="3103620" cy="14173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Programı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Nedir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Farklı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programdan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belirli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sayıda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alınmasını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sağlar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Diploma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yerine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sertifika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verilir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az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10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belirli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AKTS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yükü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gerektirir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Şartları</a:t>
            </a:r>
            <a:endParaRPr sz="36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GANO 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≥ 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2.50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4.00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üzerinden) olmalı.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Tüm dersler </a:t>
            </a:r>
            <a:r>
              <a:rPr lang="tr-TR"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başarılmış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olmalı.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zamanı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: 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3</a:t>
            </a:r>
            <a:r>
              <a:rPr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.-</a:t>
            </a:r>
            <a:r>
              <a:rPr lang="tr-TR"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6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yarıyıllar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arası</a:t>
            </a:r>
            <a:r>
              <a:rPr lang="tr-TR"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(2. sınıf güz dönemi ile 3. sınıf bahar dönemi arası).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dersleri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tamamlandığında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sertifika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verilir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irden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yandal programına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yaptırılamaz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 geçiş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dikey geçiş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programlarına kayıt yaptıran öğrencinin yandal programına başvurabilmesi için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yaptırdığı programda en az bir yarıyıl öğrenim görmesi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zorunludur.</a:t>
            </a:r>
          </a:p>
          <a:p>
            <a:pPr algn="just"/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Yandal Programı İlişkileri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Öğrencinin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programındaki başarı durumu anadal programındaki mezuniyetini etkilemez. </a:t>
            </a:r>
            <a:endParaRPr lang="tr-TR" sz="2800" dirty="0" smtClean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endParaRPr lang="tr-TR" sz="28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programından mezuniyet hakkını elde eden ancak yandal programını bitiremeyen öğrenciye ilgili yönetim kurulunun kararı ile </a:t>
            </a:r>
            <a:r>
              <a:rPr lang="tr-TR" sz="28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fazla iki yarıyıl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ek süre tanınır. </a:t>
            </a:r>
          </a:p>
        </p:txBody>
      </p:sp>
    </p:spTree>
    <p:extLst>
      <p:ext uri="{BB962C8B-B14F-4D97-AF65-F5344CB8AC3E}">
        <p14:creationId xmlns:p14="http://schemas.microsoft.com/office/powerpoint/2010/main" val="2016171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Yandal’da Kayıt Dondurma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1" y="2016521"/>
            <a:ext cx="795250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tr-TR" altLang="tr-TR"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şağıdaki durumlarda yandal programından kayıt silinir.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GNO‘su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2.29'un altına düşerse</a:t>
            </a:r>
            <a:r>
              <a:rPr lang="tr-TR" alt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,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programındaki GNO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 yarıyıl üst üste 2.00'ın altında kalırsa</a:t>
            </a:r>
            <a:r>
              <a:rPr lang="tr-TR" alt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 yandal programından kayıt silinirse veya öğrenci kendi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isteğiyle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ayrılırsa,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aynı yandal programına tekrar kayıt yaptırılamaz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978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 Süre ve Kayıt Dondurma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06338" y="1524082"/>
            <a:ext cx="7512249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Ek Süre: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Anadaldan mezun olup ÇAP'ı bitiremeyenlere azami öğrenim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süresi kadar ek süre verilir.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Anadaldan mezun olup Yandal'ı bitiremeyenlere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fazla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 yarıyıl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ek süre tanınır.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Kayıt Dondurma: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programında kayıt dondurulursa, ÇAP / Yandal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programı da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otomatik olarak donar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 çakışması gibi nedenlerle, sadece ÇAP / Yandal programı için de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(en çok 2 yarıyıl) kayıt dondurma talebinde bulunulabilinir.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90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Ücretler ve Burs Durumu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831858"/>
            <a:ext cx="8229600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Normal Sürede Ek Ücret YOK: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Anadal programının normal öğrenim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süresi içinde ÇAP veya Yandal için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ek bir ücret ödemez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Süre Aşımında Ücret VAR: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Normal öğrenim süresi +1 yılı geçtiği takdirde, kalan derslerin AKTS'sine göre belirlenen bir ücret üniversiteye</a:t>
            </a:r>
            <a:r>
              <a:rPr kumimoji="0" lang="tr-TR" altLang="tr-T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ödenir.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Burslu Öğrenciler;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Burs, öğrencinin normal süresinde anadaldan mezun olması ve geçerli bir mazeretinin olması halinde, Üniversite Yönetim Kurulu ve Mütevelli Heyetin onayı ile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fazla bir yıl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uzatılabilir.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Burslu olunsa dahi,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Yaz Okulu'nda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alınacak ÇAP / Yandal dersleri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ücretlidir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726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Sınavlarım Çakışırsa Ne Yapmalıyım?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1026"/>
            <a:ext cx="795250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ve ÇAP / Yandal derslerinin sınavları aynı gün ve saate denk gelirse, 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öğrencinin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mazeret sınavına girme hakkı vardır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Yapmanız Gereken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Sınav programı ilan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edildikten sonra 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3 iş günü içinde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, ÇAP / Yandal yapılan bölümün sekreterliğine 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dilekçe ile başvurulması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gerekir.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İlgili yönetim kurulu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başvuran öğrenciye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mazeret sınavı için bir tarih ve saat belirleyecektir.</a:t>
            </a:r>
          </a:p>
        </p:txBody>
      </p:sp>
    </p:spTree>
    <p:extLst>
      <p:ext uri="{BB962C8B-B14F-4D97-AF65-F5344CB8AC3E}">
        <p14:creationId xmlns:p14="http://schemas.microsoft.com/office/powerpoint/2010/main" val="313096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Özet ve </a:t>
            </a:r>
            <a:r>
              <a:rPr lang="sv-SE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370192"/>
            <a:ext cx="8548255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mı, Yandal mı?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İkinci bir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diploma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isteniyorsa: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Farklı bir alanda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sertifika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ile bilgi birikimi isteniyorsa: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GNO Şartı Nedir?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için en az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3.00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için en az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2.50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Yatay geçişle geldim, hemen başvurabilir miyim?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Hayır, öğrencinin üniversitedeki programında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az bir yarıyıl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öğrenim görmesi gerekir.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Hem ÇAP hem de Yandal yapabilir miyim?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Evet, bir çift anadal programına (çap) devam edilirken bir yandal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programına da kayıt yaptırılabilinir.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357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İletişim Fakültesi ÇAP ve YANDAL Koordinatörleri</a:t>
            </a:r>
            <a:endParaRPr lang="tr-TR" sz="3600" b="1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Reklamcılık Bölümü </a:t>
            </a: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Çap ve Yandal Koordinatörü</a:t>
            </a:r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Ece DOĞAN ERDİNÇ</a:t>
            </a: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Halkla İlişkiler ve Reklamcılık Bölümü </a:t>
            </a: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Bölüm Başkanı</a:t>
            </a:r>
          </a:p>
          <a:p>
            <a:pPr marL="0" indent="0" algn="ctr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</a:p>
          <a:p>
            <a:pPr marL="0" indent="0" algn="ctr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ctr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Oda No: 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Blok 205</a:t>
            </a:r>
          </a:p>
          <a:p>
            <a:pPr marL="0" indent="0" algn="ctr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ece.dogan@fbu.edu.tr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38" y="3089564"/>
            <a:ext cx="3236335" cy="288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82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İletişim Fakültesi ÇAP ve YANDAL Koordinatörleri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Medya ve İletişim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Çap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Yandal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Koordinatörü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Dilhan APAK</a:t>
            </a: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Yeni Medya ve İletişim Bölümü</a:t>
            </a:r>
          </a:p>
          <a:p>
            <a:pPr marL="0" indent="0" algn="ctr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Oda No: 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Blok 107</a:t>
            </a: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dilhan.apak@fbu.edu.tr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77" y="2881745"/>
            <a:ext cx="3537923" cy="303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6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Amaç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Kapsam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Öğrencilerin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birden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fazla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alanda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uzmanlaşmasını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sağlamak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Çift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uygulamalarının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usul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esaslarını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belirlemek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sz="2400" b="1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Dayanak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: 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24.04.2010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tarihli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Resmî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Gazete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FBU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Lisans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Eğitim </a:t>
            </a:r>
            <a:r>
              <a:rPr lang="tr-TR"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Öğretim ve 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Sınav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Yönetmeliği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İletişim Fakültesi ÇAP ve YANDAL Koordinatörleri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Radyo Televizyon ve Sinema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Çap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Yandal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Koordinatörü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Türkay Türkan ÜNLÜ</a:t>
            </a: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Radyo Televizyon ve Sinema Bölümü</a:t>
            </a:r>
          </a:p>
          <a:p>
            <a:pPr marL="0" indent="0" algn="ctr">
              <a:buNone/>
            </a:pP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Oda No: 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Blok 205</a:t>
            </a:r>
          </a:p>
          <a:p>
            <a:pPr marL="0" indent="0" algn="ctr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turkay.unlu@fbu.edu.tr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428" y="2937164"/>
            <a:ext cx="3274791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24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Öğrenciler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İçin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Öneriler</a:t>
            </a:r>
            <a:endParaRPr sz="36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✅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tarihlerini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takip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et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✅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GANO’yu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başarı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sıralamasını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koru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✅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çakışmalarına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dikkat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et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✅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Danışmanınla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düzenli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iletişim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kur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✅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/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için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planlı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çalış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motivasyonunu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koru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Çift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(ÇAP)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Nedir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Aynı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anda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lisans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diploması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alma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olanağı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sağlar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Farklı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bölüm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veya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fakültelerden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alınabilir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sonunda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diploma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verilir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altLang="tr-TR"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ÇAP'a Ne Zaman ve Nasıl Başvurabilirim</a:t>
            </a:r>
            <a:r>
              <a:rPr lang="tr-TR" altLang="tr-TR" sz="36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?</a:t>
            </a:r>
            <a:endParaRPr lang="tr-TR" sz="36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57038" y="1564065"/>
            <a:ext cx="7447744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Erken: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3. yarıyılın başında</a:t>
            </a:r>
            <a:r>
              <a:rPr kumimoji="0" lang="tr-TR" alt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(2. Sınıf Güz Dönemi)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Geç: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914400" marR="0" lvl="2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Dört yıllık programlarda: 5. yarıyılın başında.</a:t>
            </a:r>
          </a:p>
          <a:p>
            <a:pPr marL="914400" marR="0" lvl="2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Beş yıllık programlarda: 7. yarıyılın başında.</a:t>
            </a:r>
          </a:p>
          <a:p>
            <a:pPr marL="914400" marR="0" lvl="2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Altı yıllık programlarda: 9. yarıyılın başında.</a:t>
            </a:r>
          </a:p>
          <a:p>
            <a:pPr marL="914400" marR="0" lvl="2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Nasıl Başvurulur?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Başvurular, akademik takvimde ilan edilen tarihlerde </a:t>
            </a:r>
          </a:p>
          <a:p>
            <a:pPr marL="457200" marR="0" lvl="1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 Bilgi Sistemi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üzerinden online olarak yapılır.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662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Koşulları</a:t>
            </a:r>
            <a:endParaRPr sz="36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418"/>
          </a:xfrm>
        </p:spPr>
        <p:txBody>
          <a:bodyPr>
            <a:noAutofit/>
          </a:bodyPr>
          <a:lstStyle/>
          <a:p>
            <a:pPr algn="just"/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GANO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az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3.</a:t>
            </a:r>
            <a:r>
              <a:rPr lang="tr-TR"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00</a:t>
            </a:r>
            <a:r>
              <a:rPr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4.00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üzerinden) olmalıdır. 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Anadalda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ilk 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%20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içinde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ol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unmalıdır.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Tüm</a:t>
            </a:r>
            <a:r>
              <a:rPr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derslerden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başarılı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olunmalıdır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sz="2400" b="1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Aynı</a:t>
            </a:r>
            <a:r>
              <a:rPr sz="24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anda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yalnızca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</a:t>
            </a:r>
            <a:r>
              <a:rPr sz="24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</a:t>
            </a:r>
            <a:r>
              <a:rPr sz="24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yapılabilir</a:t>
            </a:r>
            <a:r>
              <a:rPr lang="tr-TR" sz="24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Çift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anadal programına devam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edilirken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yandal programına kayıtlı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olunabilinir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kayıt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yaptırılabilinir.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dikey geçişle gelen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öğrencinin, çift anadal programına başvurabilmesi için kayıtlı olduğu programda en az bir yarıyıl öğrenim görmesi gerekir. </a:t>
            </a:r>
            <a:endParaRPr lang="tr-TR" sz="2400" dirty="0" smtClean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Kabul Süreci ve Kontenjan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324028"/>
            <a:ext cx="766434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Değerlendirme Nasıl Yapılır?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Başvuruların değerlendirilmesinde öncelik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GNO'dur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GNO'ların eşit olması durumunda, anadal programındaki başarı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sırasının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yüzdelik oranına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bakılır.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Kabul: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Koşulları sağlayan öğrencilerin kabulü, başvurdukları bölümün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önerisi ve ilgili fakülte / yüksekokul yönetim kurulunun kararıyla kesinleşir.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Kontenjan: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Hukuk, tıp, sağlık ve mühendislik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dışındaki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programlarda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kontenjan, ilgili bölümün ÖSYM kontenjanının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%20'sinden az olamaz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Kontenjanlar her akademik yıl başında Öğrenci İşleri tarafından ilan edilir.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Önemli Notlar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Aynı anda en fazla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üç farklı ÇAP programına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başvurulabilinir.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Ancak sadece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 tek ÇAP programına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kayıt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yaptırılabilinir.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Bir ÇAP programına devam ederken, aynı zamanda bir 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programına da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kayıt yaptırılabilinir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957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</a:t>
            </a:r>
            <a:r>
              <a:rPr lang="tr-TR" sz="36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‘ta Dersler </a:t>
            </a:r>
            <a:r>
              <a:rPr sz="3600" dirty="0" err="1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</a:t>
            </a:r>
            <a:r>
              <a:rPr sz="36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</a:t>
            </a:r>
            <a:r>
              <a:rPr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Şartları</a:t>
            </a:r>
            <a:endParaRPr sz="36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Öğrencinin </a:t>
            </a:r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lisans programından mezun olabilmesi için </a:t>
            </a:r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 programındaki mezuniyet genel not ortalamasının </a:t>
            </a:r>
            <a:r>
              <a:rPr lang="tr-TR" sz="28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 az 2.72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olması gerekir. </a:t>
            </a:r>
            <a:endParaRPr lang="tr-TR" sz="2800" dirty="0" smtClean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 </a:t>
            </a:r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diploması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ancak </a:t>
            </a:r>
            <a:r>
              <a:rPr lang="tr-TR" sz="28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diploma programından mezun </a:t>
            </a:r>
            <a:r>
              <a:rPr lang="tr-TR" sz="2800" b="1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olunması </a:t>
            </a:r>
            <a:r>
              <a:rPr lang="tr-TR" sz="28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koşuluyla 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verilir</a:t>
            </a:r>
            <a:r>
              <a:rPr lang="tr-TR" sz="28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Staj zorunluluğu olan çift anadal programına kayıtlı öğrenci, bu programdaki </a:t>
            </a:r>
            <a:r>
              <a:rPr lang="tr-TR" sz="2800" b="1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staj yükümlülüğünü yerine getirmek zorundadır</a:t>
            </a:r>
            <a:r>
              <a:rPr lang="tr-TR" sz="28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ÇAP‘ta Dersler ve Mezuniyet Şartları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00550" y="1370194"/>
            <a:ext cx="8440259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Ders Yükü: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İkinci anadal programından en az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60 AKTS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kredilik ders alınması gerekir.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 Koşulları: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İkinci anadal diplomasını alabilmek için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öncelikle anadal programından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 olunması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şarttır.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programından mezun olabilmek için anadal programındaki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mezuniyet GNO'nun en az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2.72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olması gerekir.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Her iki program için ayrı ayrı GNO hesaplanır ve ayrı transkriptler düzenlenir.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Başarı Durumu: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programındaki başarı, anadal programındaki mezuniyeti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etkilemez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 GNO‘su 3.00-3.49 ise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"Onur Öğrencisi"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, 3.50 ve üzeriyse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"Yüksek Onur Öğrencisi"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olarak mezun olunur.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7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ÇAP’tan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Ayrılma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Dondurma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457200" y="1370193"/>
            <a:ext cx="8229600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şağıdaki durumlarda ÇAP programından kayıt silinir: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İzin almadan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 yarıyıl üst üste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ÇAP programından ders alınmaması.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Anadal GNO‘su bir defaya mahsus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2.50'ye kadar düşebilir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Ancak GNO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ikinci kez 2.72'nin altına düşerse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programla ilişik kesilir.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tr-TR" altLang="tr-TR" sz="2000" dirty="0" smtClean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Öğrenci k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endi isteğiyle, ilgili birim sekreterliğine dilekçe vererek programdan ayrılabilir.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Ayrılırsam Ne Olur?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Yandala Geçiş Fırsatı: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Koşullar sağlanıyorsa,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kontenjan şartı aranmadan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programına geçiş yapılabilinir.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Yandal Sertifikası Alma: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Anadaldan mezun olunmuşsa ve ÇAP'ta en az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30 AKTS'lik ders başarılmışsa (GNO min 2.00), talep edilmesi halinde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"Yandal Sertifikası"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 alınabilinir.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1210</Words>
  <Application>Microsoft Office PowerPoint</Application>
  <PresentationFormat>On-screen Show (4:3)</PresentationFormat>
  <Paragraphs>198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Ebrima</vt:lpstr>
      <vt:lpstr>Times New Roman</vt:lpstr>
      <vt:lpstr>Wingdings</vt:lpstr>
      <vt:lpstr>Office Theme</vt:lpstr>
      <vt:lpstr>ÇİFT ANADAL VE YANDAL PROGRAMLARI</vt:lpstr>
      <vt:lpstr>Amaç ve Kapsam</vt:lpstr>
      <vt:lpstr>Çift Anadal (ÇAP) Nedir?</vt:lpstr>
      <vt:lpstr>ÇAP'a Ne Zaman ve Nasıl Başvurabilirim?</vt:lpstr>
      <vt:lpstr>ÇAP Başvuru Koşulları</vt:lpstr>
      <vt:lpstr>Kabul Süreci ve Kontenjan</vt:lpstr>
      <vt:lpstr>ÇAP‘ta Dersler ve Mezuniyet Şartları</vt:lpstr>
      <vt:lpstr>ÇAP‘ta Dersler ve Mezuniyet Şartları</vt:lpstr>
      <vt:lpstr>ÇAP’tan Ayrılma / Dondurma</vt:lpstr>
      <vt:lpstr>Yandal Programı Nedir?</vt:lpstr>
      <vt:lpstr>Yandal Başvuru ve Mezuniyet Şartları</vt:lpstr>
      <vt:lpstr>Anadal ve Yandal Programı İlişkileri </vt:lpstr>
      <vt:lpstr>Yandal’da Kayıt Dondurma </vt:lpstr>
      <vt:lpstr>Ek Süre ve Kayıt Dondurma</vt:lpstr>
      <vt:lpstr>Ücretler ve Burs Durumu</vt:lpstr>
      <vt:lpstr>Sınavlarım Çakışırsa Ne Yapmalıyım?</vt:lpstr>
      <vt:lpstr>Özet ve Sorular</vt:lpstr>
      <vt:lpstr>İletişim Fakültesi ÇAP ve YANDAL Koordinatörleri</vt:lpstr>
      <vt:lpstr>İletişim Fakültesi ÇAP ve YANDAL Koordinatörleri</vt:lpstr>
      <vt:lpstr>İletişim Fakültesi ÇAP ve YANDAL Koordinatörleri</vt:lpstr>
      <vt:lpstr>Öğrenciler İçin Öneriler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ÇİFT ANADAL VE YANDAL PROGRAMLARI</dc:title>
  <dc:subject/>
  <dc:creator>emine</dc:creator>
  <cp:keywords/>
  <dc:description>generated using python-pptx</dc:description>
  <cp:lastModifiedBy>EMİNE SIRMALI</cp:lastModifiedBy>
  <cp:revision>150</cp:revision>
  <dcterms:created xsi:type="dcterms:W3CDTF">2013-01-27T09:14:16Z</dcterms:created>
  <dcterms:modified xsi:type="dcterms:W3CDTF">2025-10-22T09:53:10Z</dcterms:modified>
  <cp:category/>
</cp:coreProperties>
</file>